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
  </p:notesMasterIdLst>
  <p:sldIdLst>
    <p:sldId id="291"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353" autoAdjust="0"/>
  </p:normalViewPr>
  <p:slideViewPr>
    <p:cSldViewPr snapToGrid="0">
      <p:cViewPr varScale="1">
        <p:scale>
          <a:sx n="113" d="100"/>
          <a:sy n="113" d="100"/>
        </p:scale>
        <p:origin x="5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53BFA-F7ED-461F-B3B6-6059FA7BFA3A}" type="datetimeFigureOut">
              <a:rPr kumimoji="1" lang="ja-JP" altLang="en-US" smtClean="0"/>
              <a:t>2022/6/17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5AB2A9-09EF-45AF-96CD-E046EC77B12C}" type="slidenum">
              <a:rPr kumimoji="1" lang="ja-JP" altLang="en-US" smtClean="0"/>
              <a:t>‹#›</a:t>
            </a:fld>
            <a:endParaRPr kumimoji="1" lang="ja-JP" altLang="en-US"/>
          </a:p>
        </p:txBody>
      </p:sp>
    </p:spTree>
    <p:extLst>
      <p:ext uri="{BB962C8B-B14F-4D97-AF65-F5344CB8AC3E}">
        <p14:creationId xmlns:p14="http://schemas.microsoft.com/office/powerpoint/2010/main" val="27124926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5AB2A9-09EF-45AF-96CD-E046EC77B12C}" type="slidenum">
              <a:rPr kumimoji="1" lang="ja-JP" altLang="en-US" smtClean="0"/>
              <a:t>1</a:t>
            </a:fld>
            <a:endParaRPr kumimoji="1" lang="ja-JP" altLang="en-US"/>
          </a:p>
        </p:txBody>
      </p:sp>
    </p:spTree>
    <p:extLst>
      <p:ext uri="{BB962C8B-B14F-4D97-AF65-F5344CB8AC3E}">
        <p14:creationId xmlns:p14="http://schemas.microsoft.com/office/powerpoint/2010/main" val="344061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182627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322643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304280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255070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355029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265893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1305428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1386805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1415847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1068775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777A7B4-01D6-4D01-886E-0409F0A2E557}"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267341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7A7B4-01D6-4D01-886E-0409F0A2E557}" type="datetimeFigureOut">
              <a:rPr kumimoji="1" lang="ja-JP" altLang="en-US" smtClean="0"/>
              <a:t>2022/6/17</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A626D-8368-4D05-84FF-03DB187015EF}" type="slidenum">
              <a:rPr kumimoji="1" lang="ja-JP" altLang="en-US" smtClean="0"/>
              <a:t>‹#›</a:t>
            </a:fld>
            <a:endParaRPr kumimoji="1" lang="ja-JP" altLang="en-US"/>
          </a:p>
        </p:txBody>
      </p:sp>
    </p:spTree>
    <p:extLst>
      <p:ext uri="{BB962C8B-B14F-4D97-AF65-F5344CB8AC3E}">
        <p14:creationId xmlns:p14="http://schemas.microsoft.com/office/powerpoint/2010/main" val="317692687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978" y="131689"/>
            <a:ext cx="1133241" cy="338554"/>
          </a:xfrm>
          <a:prstGeom prst="rect">
            <a:avLst/>
          </a:prstGeom>
          <a:noFill/>
          <a:ln>
            <a:solidFill>
              <a:schemeClr val="tx1"/>
            </a:solidFill>
          </a:ln>
        </p:spPr>
        <p:txBody>
          <a:bodyPr wrap="square" rtlCol="0" anchor="ctr">
            <a:spAutoFit/>
          </a:bodyPr>
          <a:lstStyle/>
          <a:p>
            <a:pPr algn="ctr"/>
            <a:r>
              <a:rPr lang="en-US" altLang="ja-JP" sz="1600" dirty="0">
                <a:latin typeface="Arial" panose="020B0604020202020204" pitchFamily="34" charset="0"/>
                <a:cs typeface="Arial" panose="020B0604020202020204" pitchFamily="34" charset="0"/>
              </a:rPr>
              <a:t>Poster No</a:t>
            </a:r>
            <a:endParaRPr lang="ja-JP" altLang="en-US" sz="1600" dirty="0">
              <a:latin typeface="Arial" panose="020B0604020202020204" pitchFamily="34" charset="0"/>
              <a:cs typeface="Arial" panose="020B0604020202020204" pitchFamily="34" charset="0"/>
            </a:endParaRPr>
          </a:p>
        </p:txBody>
      </p:sp>
      <p:sp>
        <p:nvSpPr>
          <p:cNvPr id="13" name="テキスト ボックス 12"/>
          <p:cNvSpPr txBox="1"/>
          <p:nvPr/>
        </p:nvSpPr>
        <p:spPr>
          <a:xfrm>
            <a:off x="1292243" y="102966"/>
            <a:ext cx="7549255" cy="369332"/>
          </a:xfrm>
          <a:prstGeom prst="rect">
            <a:avLst/>
          </a:prstGeom>
          <a:noFill/>
          <a:ln>
            <a:solidFill>
              <a:schemeClr val="tx1"/>
            </a:solidFill>
          </a:ln>
        </p:spPr>
        <p:txBody>
          <a:bodyPr wrap="square" rtlCol="0" anchor="ctr">
            <a:spAutoFit/>
          </a:bodyPr>
          <a:lstStyle/>
          <a:p>
            <a:r>
              <a:rPr lang="en-US" altLang="ja-JP" dirty="0">
                <a:latin typeface="Arial" panose="020B0604020202020204" pitchFamily="34" charset="0"/>
                <a:cs typeface="Arial" panose="020B0604020202020204" pitchFamily="34" charset="0"/>
              </a:rPr>
              <a:t>Title</a:t>
            </a:r>
            <a:endParaRPr lang="ja-JP" altLang="en-US" dirty="0">
              <a:latin typeface="Arial" panose="020B0604020202020204" pitchFamily="34" charset="0"/>
              <a:cs typeface="Arial" panose="020B0604020202020204" pitchFamily="34" charset="0"/>
            </a:endParaRPr>
          </a:p>
        </p:txBody>
      </p:sp>
      <p:sp>
        <p:nvSpPr>
          <p:cNvPr id="15" name="テキスト ボックス 14"/>
          <p:cNvSpPr txBox="1"/>
          <p:nvPr/>
        </p:nvSpPr>
        <p:spPr>
          <a:xfrm>
            <a:off x="8989370" y="103499"/>
            <a:ext cx="2842150" cy="369332"/>
          </a:xfrm>
          <a:prstGeom prst="rect">
            <a:avLst/>
          </a:prstGeom>
          <a:noFill/>
          <a:ln>
            <a:solidFill>
              <a:schemeClr val="tx1"/>
            </a:solidFill>
          </a:ln>
        </p:spPr>
        <p:txBody>
          <a:bodyPr wrap="square" rtlCol="0">
            <a:spAutoFit/>
          </a:bodyPr>
          <a:lstStyle/>
          <a:p>
            <a:pPr algn="ctr"/>
            <a:r>
              <a:rPr lang="en-US" altLang="ja-JP" u="sng" dirty="0">
                <a:latin typeface="Arial" panose="020B0604020202020204" pitchFamily="34" charset="0"/>
                <a:cs typeface="Arial" panose="020B0604020202020204" pitchFamily="34" charset="0"/>
              </a:rPr>
              <a:t>Affiliation</a:t>
            </a:r>
            <a:r>
              <a:rPr lang="ja-JP" altLang="en-US">
                <a:latin typeface="Arial" panose="020B0604020202020204" pitchFamily="34" charset="0"/>
                <a:cs typeface="Arial" panose="020B0604020202020204" pitchFamily="34" charset="0"/>
              </a:rPr>
              <a:t>　</a:t>
            </a:r>
            <a:r>
              <a:rPr lang="en-US" altLang="ja-JP" u="sng" dirty="0">
                <a:latin typeface="Arial" panose="020B0604020202020204" pitchFamily="34" charset="0"/>
                <a:cs typeface="Arial" panose="020B0604020202020204" pitchFamily="34" charset="0"/>
              </a:rPr>
              <a:t>Name</a:t>
            </a:r>
            <a:endParaRPr lang="ja-JP" altLang="en-US" u="sng" baseline="30000" dirty="0">
              <a:latin typeface="Arial" panose="020B0604020202020204" pitchFamily="34" charset="0"/>
              <a:cs typeface="Arial" panose="020B0604020202020204" pitchFamily="34" charset="0"/>
            </a:endParaRPr>
          </a:p>
        </p:txBody>
      </p:sp>
      <p:sp>
        <p:nvSpPr>
          <p:cNvPr id="172" name="正方形/長方形 171"/>
          <p:cNvSpPr/>
          <p:nvPr/>
        </p:nvSpPr>
        <p:spPr>
          <a:xfrm>
            <a:off x="58225" y="2506813"/>
            <a:ext cx="2791529" cy="43141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179" name="テキスト ボックス 178"/>
          <p:cNvSpPr txBox="1"/>
          <p:nvPr/>
        </p:nvSpPr>
        <p:spPr>
          <a:xfrm>
            <a:off x="89285" y="2351880"/>
            <a:ext cx="799478" cy="276999"/>
          </a:xfrm>
          <a:prstGeom prst="rect">
            <a:avLst/>
          </a:prstGeom>
          <a:solidFill>
            <a:schemeClr val="bg1"/>
          </a:solidFill>
          <a:ln>
            <a:noFill/>
          </a:ln>
        </p:spPr>
        <p:txBody>
          <a:bodyPr wrap="square" rtlCol="0">
            <a:spAutoFit/>
          </a:bodyPr>
          <a:lstStyle/>
          <a:p>
            <a:r>
              <a:rPr lang="en-US" altLang="ja-JP" sz="1200" u="sng" dirty="0">
                <a:latin typeface="Arial" panose="020B0604020202020204" pitchFamily="34" charset="0"/>
                <a:cs typeface="Arial" panose="020B0604020202020204" pitchFamily="34" charset="0"/>
              </a:rPr>
              <a:t>Topics</a:t>
            </a:r>
            <a:r>
              <a:rPr lang="ja-JP" altLang="en-US" sz="1200" u="sng" dirty="0">
                <a:latin typeface="Arial" panose="020B0604020202020204" pitchFamily="34" charset="0"/>
                <a:cs typeface="Arial" panose="020B0604020202020204" pitchFamily="34" charset="0"/>
              </a:rPr>
              <a:t> </a:t>
            </a:r>
            <a:r>
              <a:rPr lang="en-US" altLang="ja-JP" sz="1200" u="sng" dirty="0">
                <a:latin typeface="Arial" panose="020B0604020202020204" pitchFamily="34" charset="0"/>
                <a:cs typeface="Arial" panose="020B0604020202020204" pitchFamily="34" charset="0"/>
              </a:rPr>
              <a:t>A</a:t>
            </a:r>
          </a:p>
        </p:txBody>
      </p:sp>
      <p:sp>
        <p:nvSpPr>
          <p:cNvPr id="290" name="正方形/長方形 289"/>
          <p:cNvSpPr/>
          <p:nvPr/>
        </p:nvSpPr>
        <p:spPr>
          <a:xfrm>
            <a:off x="5532901" y="703260"/>
            <a:ext cx="6598000" cy="16303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97" name="テキスト ボックス 296"/>
          <p:cNvSpPr txBox="1"/>
          <p:nvPr/>
        </p:nvSpPr>
        <p:spPr>
          <a:xfrm>
            <a:off x="5612957" y="566289"/>
            <a:ext cx="1069854" cy="276999"/>
          </a:xfrm>
          <a:prstGeom prst="rect">
            <a:avLst/>
          </a:prstGeom>
          <a:solidFill>
            <a:schemeClr val="bg1"/>
          </a:solidFill>
          <a:ln>
            <a:noFill/>
          </a:ln>
        </p:spPr>
        <p:txBody>
          <a:bodyPr wrap="square" rtlCol="0">
            <a:spAutoFit/>
          </a:bodyPr>
          <a:lstStyle/>
          <a:p>
            <a:r>
              <a:rPr lang="en-US" altLang="ja-JP" sz="1200" u="sng" dirty="0">
                <a:latin typeface="Arial" panose="020B0604020202020204" pitchFamily="34" charset="0"/>
                <a:cs typeface="Arial" panose="020B0604020202020204" pitchFamily="34" charset="0"/>
              </a:rPr>
              <a:t>Experimental</a:t>
            </a:r>
          </a:p>
        </p:txBody>
      </p:sp>
      <p:sp>
        <p:nvSpPr>
          <p:cNvPr id="301" name="正方形/長方形 300"/>
          <p:cNvSpPr/>
          <p:nvPr/>
        </p:nvSpPr>
        <p:spPr>
          <a:xfrm>
            <a:off x="7884236" y="2493718"/>
            <a:ext cx="4252278" cy="27996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t>G</a:t>
            </a:r>
            <a:endParaRPr lang="ja-JP" altLang="en-US" dirty="0"/>
          </a:p>
        </p:txBody>
      </p:sp>
      <p:sp>
        <p:nvSpPr>
          <p:cNvPr id="311" name="正方形/長方形 310"/>
          <p:cNvSpPr/>
          <p:nvPr/>
        </p:nvSpPr>
        <p:spPr>
          <a:xfrm>
            <a:off x="7884236" y="5418376"/>
            <a:ext cx="4249539" cy="13913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312" name="テキスト ボックス 311"/>
          <p:cNvSpPr txBox="1"/>
          <p:nvPr/>
        </p:nvSpPr>
        <p:spPr>
          <a:xfrm>
            <a:off x="7984164" y="5358246"/>
            <a:ext cx="1005206" cy="257369"/>
          </a:xfrm>
          <a:prstGeom prst="rect">
            <a:avLst/>
          </a:prstGeom>
          <a:solidFill>
            <a:schemeClr val="bg1"/>
          </a:solidFill>
          <a:ln>
            <a:noFill/>
          </a:ln>
        </p:spPr>
        <p:txBody>
          <a:bodyPr wrap="square" tIns="36000" bIns="36000" rtlCol="0">
            <a:spAutoFit/>
          </a:bodyPr>
          <a:lstStyle/>
          <a:p>
            <a:r>
              <a:rPr lang="en-US" altLang="ja-JP" sz="1200" u="sng" dirty="0">
                <a:latin typeface="Arial" panose="020B0604020202020204" pitchFamily="34" charset="0"/>
                <a:cs typeface="Arial" panose="020B0604020202020204" pitchFamily="34" charset="0"/>
              </a:rPr>
              <a:t>Conclusion</a:t>
            </a:r>
          </a:p>
        </p:txBody>
      </p:sp>
      <p:sp>
        <p:nvSpPr>
          <p:cNvPr id="314" name="正方形/長方形 313"/>
          <p:cNvSpPr/>
          <p:nvPr/>
        </p:nvSpPr>
        <p:spPr>
          <a:xfrm>
            <a:off x="61099" y="708066"/>
            <a:ext cx="5318301" cy="16199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316" name="テキスト ボックス 315"/>
          <p:cNvSpPr txBox="1"/>
          <p:nvPr/>
        </p:nvSpPr>
        <p:spPr>
          <a:xfrm>
            <a:off x="128129" y="588593"/>
            <a:ext cx="1022994" cy="276999"/>
          </a:xfrm>
          <a:prstGeom prst="rect">
            <a:avLst/>
          </a:prstGeom>
          <a:solidFill>
            <a:schemeClr val="bg1"/>
          </a:solidFill>
          <a:ln>
            <a:noFill/>
          </a:ln>
        </p:spPr>
        <p:txBody>
          <a:bodyPr wrap="square" rtlCol="0">
            <a:spAutoFit/>
          </a:bodyPr>
          <a:lstStyle/>
          <a:p>
            <a:r>
              <a:rPr lang="en-US" altLang="ja-JP" sz="1200" u="sng" dirty="0">
                <a:latin typeface="Arial" panose="020B0604020202020204" pitchFamily="34" charset="0"/>
                <a:cs typeface="Arial" panose="020B0604020202020204" pitchFamily="34" charset="0"/>
              </a:rPr>
              <a:t>Introduction</a:t>
            </a:r>
          </a:p>
        </p:txBody>
      </p:sp>
      <p:sp>
        <p:nvSpPr>
          <p:cNvPr id="247" name="正方形/長方形 246"/>
          <p:cNvSpPr/>
          <p:nvPr/>
        </p:nvSpPr>
        <p:spPr>
          <a:xfrm>
            <a:off x="2904924" y="4664738"/>
            <a:ext cx="4916014" cy="2156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332" name="正方形/長方形 331"/>
          <p:cNvSpPr/>
          <p:nvPr/>
        </p:nvSpPr>
        <p:spPr>
          <a:xfrm>
            <a:off x="2902804" y="2496527"/>
            <a:ext cx="4918134" cy="2052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336" name="テキスト ボックス 335"/>
          <p:cNvSpPr txBox="1"/>
          <p:nvPr/>
        </p:nvSpPr>
        <p:spPr>
          <a:xfrm>
            <a:off x="2961673" y="2358657"/>
            <a:ext cx="781386" cy="276999"/>
          </a:xfrm>
          <a:prstGeom prst="rect">
            <a:avLst/>
          </a:prstGeom>
          <a:solidFill>
            <a:schemeClr val="bg1"/>
          </a:solidFill>
          <a:ln>
            <a:noFill/>
          </a:ln>
        </p:spPr>
        <p:txBody>
          <a:bodyPr wrap="square" rtlCol="0">
            <a:spAutoFit/>
          </a:bodyPr>
          <a:lstStyle/>
          <a:p>
            <a:r>
              <a:rPr lang="en-US" altLang="ja-JP" sz="1200" u="sng">
                <a:latin typeface="Arial" panose="020B0604020202020204" pitchFamily="34" charset="0"/>
                <a:cs typeface="Arial" panose="020B0604020202020204" pitchFamily="34" charset="0"/>
              </a:rPr>
              <a:t>Topics</a:t>
            </a:r>
            <a:r>
              <a:rPr lang="ja-JP" altLang="en-US" sz="1200" u="sng" dirty="0">
                <a:latin typeface="Arial" panose="020B0604020202020204" pitchFamily="34" charset="0"/>
                <a:cs typeface="Arial" panose="020B0604020202020204" pitchFamily="34" charset="0"/>
              </a:rPr>
              <a:t> </a:t>
            </a:r>
            <a:r>
              <a:rPr lang="en-US" altLang="ja-JP" sz="1200" u="sng" dirty="0">
                <a:latin typeface="Arial" panose="020B0604020202020204" pitchFamily="34" charset="0"/>
                <a:cs typeface="Arial" panose="020B0604020202020204" pitchFamily="34" charset="0"/>
              </a:rPr>
              <a:t>B</a:t>
            </a:r>
          </a:p>
        </p:txBody>
      </p:sp>
      <p:cxnSp>
        <p:nvCxnSpPr>
          <p:cNvPr id="19" name="直線コネクタ 18"/>
          <p:cNvCxnSpPr/>
          <p:nvPr/>
        </p:nvCxnSpPr>
        <p:spPr>
          <a:xfrm>
            <a:off x="0" y="563547"/>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0" name="テキスト ボックス 119"/>
          <p:cNvSpPr txBox="1"/>
          <p:nvPr/>
        </p:nvSpPr>
        <p:spPr>
          <a:xfrm>
            <a:off x="2961673" y="4548555"/>
            <a:ext cx="781386" cy="276999"/>
          </a:xfrm>
          <a:prstGeom prst="rect">
            <a:avLst/>
          </a:prstGeom>
          <a:solidFill>
            <a:schemeClr val="bg1"/>
          </a:solidFill>
          <a:ln>
            <a:noFill/>
          </a:ln>
        </p:spPr>
        <p:txBody>
          <a:bodyPr wrap="square" rtlCol="0">
            <a:spAutoFit/>
          </a:bodyPr>
          <a:lstStyle/>
          <a:p>
            <a:r>
              <a:rPr lang="en-US" altLang="ja-JP" sz="1200" u="sng" dirty="0">
                <a:latin typeface="Arial" panose="020B0604020202020204" pitchFamily="34" charset="0"/>
                <a:cs typeface="Arial" panose="020B0604020202020204" pitchFamily="34" charset="0"/>
              </a:rPr>
              <a:t>Topics</a:t>
            </a:r>
            <a:r>
              <a:rPr lang="ja-JP" altLang="en-US" sz="1200" u="sng" dirty="0">
                <a:latin typeface="Arial" panose="020B0604020202020204" pitchFamily="34" charset="0"/>
                <a:cs typeface="Arial" panose="020B0604020202020204" pitchFamily="34" charset="0"/>
              </a:rPr>
              <a:t> </a:t>
            </a:r>
            <a:r>
              <a:rPr lang="en-US" altLang="ja-JP" sz="1200" u="sng" dirty="0">
                <a:latin typeface="Arial" panose="020B0604020202020204" pitchFamily="34" charset="0"/>
                <a:cs typeface="Arial" panose="020B0604020202020204" pitchFamily="34" charset="0"/>
              </a:rPr>
              <a:t>C</a:t>
            </a:r>
          </a:p>
        </p:txBody>
      </p:sp>
      <p:sp>
        <p:nvSpPr>
          <p:cNvPr id="159" name="テキスト ボックス 158"/>
          <p:cNvSpPr txBox="1"/>
          <p:nvPr/>
        </p:nvSpPr>
        <p:spPr>
          <a:xfrm>
            <a:off x="7984164" y="2368702"/>
            <a:ext cx="781386" cy="276999"/>
          </a:xfrm>
          <a:prstGeom prst="rect">
            <a:avLst/>
          </a:prstGeom>
          <a:solidFill>
            <a:schemeClr val="bg1"/>
          </a:solidFill>
          <a:ln>
            <a:noFill/>
          </a:ln>
        </p:spPr>
        <p:txBody>
          <a:bodyPr wrap="square" rtlCol="0">
            <a:spAutoFit/>
          </a:bodyPr>
          <a:lstStyle/>
          <a:p>
            <a:r>
              <a:rPr lang="en-US" altLang="ja-JP" sz="1200" u="sng" dirty="0">
                <a:latin typeface="Arial" panose="020B0604020202020204" pitchFamily="34" charset="0"/>
                <a:cs typeface="Arial" panose="020B0604020202020204" pitchFamily="34" charset="0"/>
              </a:rPr>
              <a:t>Topics</a:t>
            </a:r>
            <a:r>
              <a:rPr lang="ja-JP" altLang="en-US" sz="1200" u="sng" dirty="0">
                <a:latin typeface="Arial" panose="020B0604020202020204" pitchFamily="34" charset="0"/>
                <a:cs typeface="Arial" panose="020B0604020202020204" pitchFamily="34" charset="0"/>
              </a:rPr>
              <a:t> </a:t>
            </a:r>
            <a:r>
              <a:rPr lang="en-US" altLang="ja-JP" sz="1200" u="sng" dirty="0">
                <a:latin typeface="Arial" panose="020B0604020202020204" pitchFamily="34" charset="0"/>
                <a:cs typeface="Arial" panose="020B0604020202020204" pitchFamily="34" charset="0"/>
              </a:rPr>
              <a:t>D</a:t>
            </a:r>
          </a:p>
        </p:txBody>
      </p:sp>
      <p:sp>
        <p:nvSpPr>
          <p:cNvPr id="20" name="テキスト ボックス 19"/>
          <p:cNvSpPr txBox="1"/>
          <p:nvPr/>
        </p:nvSpPr>
        <p:spPr>
          <a:xfrm>
            <a:off x="5612957" y="951415"/>
            <a:ext cx="6420999" cy="1323439"/>
          </a:xfrm>
          <a:prstGeom prst="rect">
            <a:avLst/>
          </a:prstGeom>
          <a:noFill/>
          <a:ln>
            <a:noFill/>
          </a:ln>
        </p:spPr>
        <p:txBody>
          <a:bodyPr wrap="square" rtlCol="0">
            <a:spAutoFit/>
          </a:bodyPr>
          <a:lstStyle/>
          <a:p>
            <a:r>
              <a:rPr lang="en-US" altLang="ja-JP" sz="1600" dirty="0">
                <a:latin typeface="+mj-ea"/>
                <a:ea typeface="+mj-ea"/>
                <a:cs typeface="Arial" panose="020B0604020202020204" pitchFamily="34" charset="0"/>
              </a:rPr>
              <a:t>The poster slide should be one page. </a:t>
            </a:r>
          </a:p>
          <a:p>
            <a:r>
              <a:rPr lang="en-US" altLang="ja-JP" sz="1600" dirty="0">
                <a:latin typeface="+mj-ea"/>
                <a:ea typeface="+mj-ea"/>
                <a:cs typeface="Arial" panose="020B0604020202020204" pitchFamily="34" charset="0"/>
              </a:rPr>
              <a:t>The layout should be 16: 9 size/wide. </a:t>
            </a:r>
          </a:p>
          <a:p>
            <a:r>
              <a:rPr lang="en-US" altLang="ja-JP" sz="1600" dirty="0">
                <a:latin typeface="+mj-ea"/>
                <a:ea typeface="+mj-ea"/>
                <a:cs typeface="Arial" panose="020B0604020202020204" pitchFamily="34" charset="0"/>
              </a:rPr>
              <a:t>The arrangement and style of the frame are free.</a:t>
            </a:r>
          </a:p>
          <a:p>
            <a:r>
              <a:rPr lang="ja-JP" altLang="en-US" sz="1600">
                <a:latin typeface="+mj-ea"/>
                <a:ea typeface="+mj-ea"/>
                <a:cs typeface="Arial" panose="020B0604020202020204" pitchFamily="34" charset="0"/>
              </a:rPr>
              <a:t>・</a:t>
            </a:r>
            <a:r>
              <a:rPr lang="en-US" altLang="ja-JP" sz="1600" dirty="0">
                <a:latin typeface="+mj-ea"/>
                <a:ea typeface="+mj-ea"/>
                <a:cs typeface="Arial" panose="020B0604020202020204" pitchFamily="34" charset="0"/>
              </a:rPr>
              <a:t>The subheading font is 12pt.</a:t>
            </a:r>
          </a:p>
          <a:p>
            <a:r>
              <a:rPr lang="ja-JP" altLang="en-US" sz="1600">
                <a:latin typeface="+mj-ea"/>
                <a:ea typeface="+mj-ea"/>
                <a:cs typeface="Arial" panose="020B0604020202020204" pitchFamily="34" charset="0"/>
              </a:rPr>
              <a:t>・</a:t>
            </a:r>
            <a:r>
              <a:rPr lang="en-US" altLang="ja-JP" sz="1600" dirty="0">
                <a:latin typeface="+mj-ea"/>
                <a:ea typeface="+mj-ea"/>
                <a:cs typeface="Arial" panose="020B0604020202020204" pitchFamily="34" charset="0"/>
              </a:rPr>
              <a:t>The description font is 9pt or larger.</a:t>
            </a:r>
          </a:p>
        </p:txBody>
      </p:sp>
      <p:sp>
        <p:nvSpPr>
          <p:cNvPr id="21" name="テキスト ボックス 20"/>
          <p:cNvSpPr txBox="1"/>
          <p:nvPr/>
        </p:nvSpPr>
        <p:spPr>
          <a:xfrm>
            <a:off x="396240" y="895773"/>
            <a:ext cx="4687618" cy="1323439"/>
          </a:xfrm>
          <a:prstGeom prst="rect">
            <a:avLst/>
          </a:prstGeom>
          <a:noFill/>
          <a:ln>
            <a:noFill/>
          </a:ln>
        </p:spPr>
        <p:txBody>
          <a:bodyPr wrap="square" rtlCol="0">
            <a:spAutoFit/>
          </a:bodyPr>
          <a:lstStyle/>
          <a:p>
            <a:r>
              <a:rPr lang="en-US" altLang="ja-JP" sz="1600" dirty="0">
                <a:latin typeface="+mj-ea"/>
                <a:ea typeface="+mj-ea"/>
                <a:cs typeface="Arial" panose="020B0604020202020204" pitchFamily="34" charset="0"/>
              </a:rPr>
              <a:t>Be sure to write the Poster number, Presentation title, Affiliation, and your Name in the upper space. The recommended font for this poster is 18pt or larger font. The presentation number be found in the program.</a:t>
            </a:r>
          </a:p>
        </p:txBody>
      </p:sp>
      <p:sp>
        <p:nvSpPr>
          <p:cNvPr id="22" name="テキスト ボックス 21"/>
          <p:cNvSpPr txBox="1"/>
          <p:nvPr/>
        </p:nvSpPr>
        <p:spPr>
          <a:xfrm>
            <a:off x="888763" y="2957911"/>
            <a:ext cx="10353054" cy="769441"/>
          </a:xfrm>
          <a:prstGeom prst="rect">
            <a:avLst/>
          </a:prstGeom>
          <a:solidFill>
            <a:schemeClr val="accent1">
              <a:lumMod val="20000"/>
              <a:lumOff val="80000"/>
              <a:alpha val="50000"/>
            </a:schemeClr>
          </a:solidFill>
          <a:ln>
            <a:noFill/>
          </a:ln>
        </p:spPr>
        <p:txBody>
          <a:bodyPr wrap="square" rtlCol="0">
            <a:spAutoFit/>
          </a:bodyPr>
          <a:lstStyle/>
          <a:p>
            <a:pPr algn="ctr"/>
            <a:r>
              <a:rPr lang="en-US" altLang="ja-JP" sz="4400" b="1" dirty="0">
                <a:latin typeface="+mj-ea"/>
                <a:ea typeface="+mj-ea"/>
                <a:cs typeface="Arial" panose="020B0604020202020204" pitchFamily="34" charset="0"/>
              </a:rPr>
              <a:t>Poster Presentation Template</a:t>
            </a:r>
          </a:p>
        </p:txBody>
      </p:sp>
    </p:spTree>
    <p:extLst>
      <p:ext uri="{BB962C8B-B14F-4D97-AF65-F5344CB8AC3E}">
        <p14:creationId xmlns:p14="http://schemas.microsoft.com/office/powerpoint/2010/main" val="30247736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4809</TotalTime>
  <Words>108</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Megumi Yamamoto</cp:lastModifiedBy>
  <cp:revision>150</cp:revision>
  <dcterms:created xsi:type="dcterms:W3CDTF">2020-09-09T08:44:09Z</dcterms:created>
  <dcterms:modified xsi:type="dcterms:W3CDTF">2022-06-17T05:10:54Z</dcterms:modified>
</cp:coreProperties>
</file>